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2" d="100"/>
          <a:sy n="42" d="100"/>
        </p:scale>
        <p:origin x="-7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BCF6-AAF1-4270-8039-51C85A154569}" type="datetimeFigureOut">
              <a:rPr lang="ar-IQ" smtClean="0"/>
              <a:t>09/04/1440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78FA-4BFD-464A-980D-368F977BF662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BCF6-AAF1-4270-8039-51C85A154569}" type="datetimeFigureOut">
              <a:rPr lang="ar-IQ" smtClean="0"/>
              <a:t>09/04/1440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78FA-4BFD-464A-980D-368F977BF662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BCF6-AAF1-4270-8039-51C85A154569}" type="datetimeFigureOut">
              <a:rPr lang="ar-IQ" smtClean="0"/>
              <a:t>09/04/1440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78FA-4BFD-464A-980D-368F977BF662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BCF6-AAF1-4270-8039-51C85A154569}" type="datetimeFigureOut">
              <a:rPr lang="ar-IQ" smtClean="0"/>
              <a:t>09/04/1440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78FA-4BFD-464A-980D-368F977BF662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BCF6-AAF1-4270-8039-51C85A154569}" type="datetimeFigureOut">
              <a:rPr lang="ar-IQ" smtClean="0"/>
              <a:t>09/04/1440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78FA-4BFD-464A-980D-368F977BF662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BCF6-AAF1-4270-8039-51C85A154569}" type="datetimeFigureOut">
              <a:rPr lang="ar-IQ" smtClean="0"/>
              <a:t>09/04/1440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78FA-4BFD-464A-980D-368F977BF662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BCF6-AAF1-4270-8039-51C85A154569}" type="datetimeFigureOut">
              <a:rPr lang="ar-IQ" smtClean="0"/>
              <a:t>09/04/1440</a:t>
            </a:fld>
            <a:endParaRPr lang="ar-IQ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78FA-4BFD-464A-980D-368F977BF662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BCF6-AAF1-4270-8039-51C85A154569}" type="datetimeFigureOut">
              <a:rPr lang="ar-IQ" smtClean="0"/>
              <a:t>09/04/1440</a:t>
            </a:fld>
            <a:endParaRPr lang="ar-IQ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78FA-4BFD-464A-980D-368F977BF662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BCF6-AAF1-4270-8039-51C85A154569}" type="datetimeFigureOut">
              <a:rPr lang="ar-IQ" smtClean="0"/>
              <a:t>09/04/1440</a:t>
            </a:fld>
            <a:endParaRPr lang="ar-IQ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78FA-4BFD-464A-980D-368F977BF662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BCF6-AAF1-4270-8039-51C85A154569}" type="datetimeFigureOut">
              <a:rPr lang="ar-IQ" smtClean="0"/>
              <a:t>09/04/1440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78FA-4BFD-464A-980D-368F977BF662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BCF6-AAF1-4270-8039-51C85A154569}" type="datetimeFigureOut">
              <a:rPr lang="ar-IQ" smtClean="0"/>
              <a:t>09/04/1440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78FA-4BFD-464A-980D-368F977BF662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BBCF6-AAF1-4270-8039-51C85A154569}" type="datetimeFigureOut">
              <a:rPr lang="ar-IQ" smtClean="0"/>
              <a:t>09/04/1440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E78FA-4BFD-464A-980D-368F977BF662}" type="slidenum">
              <a:rPr lang="ar-IQ" smtClean="0"/>
              <a:t>‹#›</a:t>
            </a:fld>
            <a:endParaRPr lang="ar-IQ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الميزان الجانبي</a:t>
            </a:r>
            <a:b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الخطوات التعليمية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S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1- وقوف مواجه بالجانب لعقل </a:t>
            </a:r>
            <a:r>
              <a:rPr lang="ar-S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الحائط </a:t>
            </a:r>
            <a:r>
              <a:rPr lang="ar-S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– مسك </a:t>
            </a:r>
            <a:r>
              <a:rPr lang="ar-S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العقل </a:t>
            </a:r>
            <a:r>
              <a:rPr lang="ar-S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– تبادل مرجحة الرجلين جانبا </a:t>
            </a:r>
            <a:r>
              <a:rPr lang="ar-S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عاليا .</a:t>
            </a:r>
            <a:r>
              <a:rPr lang="ar-S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endParaRPr lang="en-US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r>
              <a:rPr lang="ar-S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2- وقوف مواجه بالجانب لعقل </a:t>
            </a:r>
            <a:r>
              <a:rPr lang="ar-S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الحائط </a:t>
            </a:r>
            <a:r>
              <a:rPr lang="ar-S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– مسك </a:t>
            </a:r>
            <a:r>
              <a:rPr lang="ar-S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العقل </a:t>
            </a:r>
            <a:r>
              <a:rPr lang="ar-S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– تبادل رفع الرجلين جانبا عاليا والثبات في أقصى ارتفاع </a:t>
            </a:r>
            <a:r>
              <a:rPr lang="ar-S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ممكن .</a:t>
            </a:r>
            <a:r>
              <a:rPr lang="ar-S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endParaRPr lang="en-US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r>
              <a:rPr lang="ar-S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3- وقوف مواجه بالجانب لعقل </a:t>
            </a:r>
            <a:r>
              <a:rPr lang="ar-S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الحائط </a:t>
            </a:r>
            <a:r>
              <a:rPr lang="ar-S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– مسك </a:t>
            </a:r>
            <a:r>
              <a:rPr lang="ar-S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العقل </a:t>
            </a:r>
            <a:r>
              <a:rPr lang="ar-S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– رفع الرجل الحرة جانبا ووضعها على أعلى عقلة </a:t>
            </a:r>
            <a:r>
              <a:rPr lang="ar-S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ممكنة .</a:t>
            </a:r>
            <a:r>
              <a:rPr lang="ar-S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endParaRPr lang="en-US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r>
              <a:rPr lang="ar-S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4- نفس الوضع السابق مع ترك اليد القريبة للراجل لتأتي بجانب الرأس مع ميل الجذع بعكس اتجاه الرجل </a:t>
            </a:r>
            <a:r>
              <a:rPr lang="ar-S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المرفوعة </a:t>
            </a:r>
            <a:r>
              <a:rPr lang="ar-S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، ليصبح الجسم مرتكز يقدم واحدة مع الرجل </a:t>
            </a:r>
            <a:r>
              <a:rPr lang="ar-S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المرفوعة .</a:t>
            </a:r>
            <a:r>
              <a:rPr lang="ar-S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endParaRPr lang="en-US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endParaRPr lang="ar-IQ" dirty="0" smtClean="0">
              <a:solidFill>
                <a:srgbClr val="FF0000"/>
              </a:solidFill>
            </a:endParaRPr>
          </a:p>
          <a:p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5- من وضع الوقوف رفع الرجل لحرة جانبا عاليا مع ميل الجذع في عكس اتجاه الرجل الحرة مع رفع الذراع بمحاذاة الرأس لتصبح على استقامة واحدة مع الرجل </a:t>
            </a:r>
            <a:r>
              <a:rPr lang="ar-SA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المرفوعة .</a:t>
            </a:r>
            <a:r>
              <a:rPr lang="ar-SA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br>
              <a:rPr lang="ar-SA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ar-SA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6- أداء مهارة الميزان الجانبي بالسند </a:t>
            </a:r>
            <a:r>
              <a:rPr lang="ar-SA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والمساعدة .</a:t>
            </a:r>
            <a:r>
              <a:rPr lang="ar-SA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7- أداء المهارة بدون سند </a:t>
            </a:r>
            <a:r>
              <a:rPr lang="ar-SA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ومساعدة .</a:t>
            </a:r>
            <a:endParaRPr lang="en-US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ar-IQ" dirty="0" smtClean="0">
              <a:solidFill>
                <a:srgbClr val="FF0000"/>
              </a:solidFill>
            </a:endParaRPr>
          </a:p>
          <a:p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النواحي الفنية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1- مشط قدم الارتكاز يشير للخارج للمساعدة في حفظ </a:t>
            </a:r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الاتزان .</a:t>
            </a:r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en-US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2- رجل الارتكاز </a:t>
            </a:r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مفرودة .</a:t>
            </a:r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en-US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3- رفع الرجل الحرة جانبا عاليا يقود الجسم إلى أقصى ارتفاع </a:t>
            </a:r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ممكن .</a:t>
            </a:r>
            <a:endParaRPr lang="en-US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4-رفع الرجل الحرة جانبا عاليا يقود جسم للاعب لأداء </a:t>
            </a:r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الميزان .</a:t>
            </a:r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en-US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5- ميل الجسم للجانب يكون </a:t>
            </a:r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ببطئ</a:t>
            </a:r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وفي عكس اتجاه الرجل </a:t>
            </a:r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الحرة .</a:t>
            </a:r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6- عند ميل الجسم تتحرك الذراع العلوية بحركة متواصلة لعمل نصف دائرة لتستقر بجانب </a:t>
            </a:r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الجسم  .</a:t>
            </a:r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7- الذراع الأخرى مفرودة بجنب الرأس في المستوى مشط القدم الحرة المرفوعة </a:t>
            </a:r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عاليا .</a:t>
            </a:r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8- عند الثبات في الميزان يكون هناك تقوس بسيط في </a:t>
            </a:r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الجسم .</a:t>
            </a:r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ar-IQ" dirty="0" smtClean="0">
              <a:solidFill>
                <a:srgbClr val="FF0000"/>
              </a:solidFill>
            </a:endParaRPr>
          </a:p>
          <a:p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الاخطاء الشائعة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1- مشط القدم الارتكاز يشير للداخل حيث يقلل من فرصة </a:t>
            </a: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التوازن .</a:t>
            </a: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  <a:p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2- انثناء في رجل </a:t>
            </a: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الارتكاز .</a:t>
            </a: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  <a:p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3- الرجل الحرة منخفضة ولا تصل إلى أقصى مدى </a:t>
            </a: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ممكن .</a:t>
            </a: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  <a:p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4- ميل الجسم جانبا يسبق رفع الرجل الحرة جانبا </a:t>
            </a: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عاليا .</a:t>
            </a: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  <a:p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5- الزاوية بين الذراع الممدة بجانب الرأس والرأس </a:t>
            </a: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الكبيرة </a:t>
            </a: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( عدم إسناد الرأس </a:t>
            </a: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عليها ) .</a:t>
            </a: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  <a:p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6- عدم وجود تقوس </a:t>
            </a: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بالجسم .</a:t>
            </a: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  <a:p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7- عدم ثبات رجل </a:t>
            </a: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الارتكاز .</a:t>
            </a: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  <a:p>
            <a:endParaRPr lang="ar-IQ" dirty="0" smtClean="0">
              <a:solidFill>
                <a:srgbClr val="FF0000"/>
              </a:solidFill>
            </a:endParaRPr>
          </a:p>
          <a:p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286</Words>
  <Application>Microsoft Office PowerPoint</Application>
  <PresentationFormat>عرض على الشاشة (3:4)‏</PresentationFormat>
  <Paragraphs>25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الميزان الجانبي </vt:lpstr>
      <vt:lpstr>الخطوات التعليمية</vt:lpstr>
      <vt:lpstr>الشريحة 3</vt:lpstr>
      <vt:lpstr>النواحي الفنية</vt:lpstr>
      <vt:lpstr>الشريحة 5</vt:lpstr>
      <vt:lpstr>الاخطاء الشائعة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الميزان الجانبي </dc:title>
  <dc:creator>مركز ابو حسن</dc:creator>
  <cp:lastModifiedBy>مركز ابو حسن</cp:lastModifiedBy>
  <cp:revision>6</cp:revision>
  <dcterms:created xsi:type="dcterms:W3CDTF">2018-12-17T16:25:30Z</dcterms:created>
  <dcterms:modified xsi:type="dcterms:W3CDTF">2018-12-17T16:29:26Z</dcterms:modified>
</cp:coreProperties>
</file>